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2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D3CEB-3FF9-40D1-B848-286E3C107D73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F2B25-0D4A-4323-8E50-E723A99B01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://upload.wikimedia.org/wikipedia/en/archive/b/b5/20130910055526%21Tezpur-university_logo.gif"/>
          <p:cNvSpPr>
            <a:spLocks noChangeAspect="1" noChangeArrowheads="1"/>
          </p:cNvSpPr>
          <p:nvPr/>
        </p:nvSpPr>
        <p:spPr bwMode="auto">
          <a:xfrm>
            <a:off x="155575" y="-1812925"/>
            <a:ext cx="3781425" cy="37814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http://upload.wikimedia.org/wikipedia/en/archive/b/b5/20130910055526%21Tezpur-university_logo.gif"/>
          <p:cNvSpPr>
            <a:spLocks noChangeAspect="1" noChangeArrowheads="1"/>
          </p:cNvSpPr>
          <p:nvPr/>
        </p:nvSpPr>
        <p:spPr bwMode="auto">
          <a:xfrm>
            <a:off x="155575" y="-1812925"/>
            <a:ext cx="3781425" cy="37814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http://upload.wikimedia.org/wikipedia/en/archive/b/b5/20130910055526%21Tezpur-university_logo.gif"/>
          <p:cNvSpPr>
            <a:spLocks noChangeAspect="1" noChangeArrowheads="1"/>
          </p:cNvSpPr>
          <p:nvPr/>
        </p:nvSpPr>
        <p:spPr bwMode="auto">
          <a:xfrm>
            <a:off x="155575" y="-1812925"/>
            <a:ext cx="3781425" cy="37814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1" name="Picture 7" descr="C:\Users\DDoS1\Documents\TU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133600"/>
            <a:ext cx="1433511" cy="143351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971800" y="16764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IFS-KNN+ Method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DDoS1</dc:creator>
  <cp:lastModifiedBy>DDoS1</cp:lastModifiedBy>
  <cp:revision>1</cp:revision>
  <dcterms:created xsi:type="dcterms:W3CDTF">2015-05-07T10:37:56Z</dcterms:created>
  <dcterms:modified xsi:type="dcterms:W3CDTF">2015-05-07T10:43:05Z</dcterms:modified>
</cp:coreProperties>
</file>